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8" r:id="rId10"/>
    <p:sldId id="269" r:id="rId11"/>
    <p:sldId id="270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5" d="100"/>
          <a:sy n="45" d="100"/>
        </p:scale>
        <p:origin x="2458" y="8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787982" y="2692738"/>
            <a:ext cx="5273823" cy="38660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597" b="74651" l="3271" r="89885">
                        <a14:foregroundMark x1="65960" y1="44898" x2="65960" y2="44898"/>
                        <a14:foregroundMark x1="61599" y1="48765" x2="61599" y2="48765"/>
                        <a14:foregroundMark x1="56087" y1="51450" x2="56087" y2="51450"/>
                        <a14:foregroundMark x1="51666" y1="50698" x2="51666" y2="50698"/>
                        <a14:foregroundMark x1="47850" y1="48550" x2="47850" y2="48550"/>
                        <a14:foregroundMark x1="42762" y1="47368" x2="42762" y2="47368"/>
                        <a14:foregroundMark x1="41127" y1="47798" x2="41127" y2="47798"/>
                        <a14:foregroundMark x1="60085" y1="56606" x2="60085" y2="56606"/>
                        <a14:foregroundMark x1="85100" y1="50269" x2="85100" y2="50269"/>
                        <a14:foregroundMark x1="87038" y1="50269" x2="87038" y2="50269"/>
                        <a14:foregroundMark x1="86311" y1="47798" x2="86311" y2="47798"/>
                        <a14:foregroundMark x1="86069" y1="46294" x2="86069" y2="46294"/>
                        <a14:foregroundMark x1="45790" y1="48335" x2="45790" y2="48335"/>
                        <a14:foregroundMark x1="50030" y1="50483" x2="50030" y2="50483"/>
                        <a14:foregroundMark x1="53907" y1="51235" x2="53907" y2="51235"/>
                        <a14:foregroundMark x1="58025" y1="51450" x2="58025" y2="51450"/>
                        <a14:foregroundMark x1="57723" y1="53383" x2="57723" y2="53383"/>
                        <a14:foregroundMark x1="49485" y1="48765" x2="49485" y2="48765"/>
                        <a14:foregroundMark x1="52029" y1="52417" x2="52029" y2="52417"/>
                        <a14:foregroundMark x1="49546" y1="50698" x2="49546" y2="50698"/>
                        <a14:foregroundMark x1="48153" y1="50376" x2="48153" y2="50376"/>
                        <a14:foregroundMark x1="46336" y1="49194" x2="46336" y2="49194"/>
                        <a14:foregroundMark x1="55966" y1="53383" x2="55966" y2="53383"/>
                        <a14:foregroundMark x1="57117" y1="53383" x2="57117" y2="53383"/>
                        <a14:foregroundMark x1="58328" y1="53169" x2="58328" y2="53169"/>
                        <a14:foregroundMark x1="58510" y1="50913" x2="58510" y2="50913"/>
                        <a14:foregroundMark x1="50999" y1="51772" x2="50999" y2="51772"/>
                        <a14:foregroundMark x1="52453" y1="52739" x2="52453" y2="52739"/>
                        <a14:foregroundMark x1="51484" y1="52202" x2="51484" y2="52202"/>
                        <a14:foregroundMark x1="86372" y1="49624" x2="86372" y2="49624"/>
                        <a14:foregroundMark x1="86675" y1="46939" x2="86675" y2="46939"/>
                        <a14:foregroundMark x1="86796" y1="47691" x2="86796" y2="47691"/>
                        <a14:foregroundMark x1="86735" y1="46187" x2="86735" y2="46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28442" y="1324585"/>
            <a:ext cx="6858000" cy="38660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8183" y="1495985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888" t="12568" r="31494" b="3760"/>
          <a:stretch/>
        </p:blipFill>
        <p:spPr>
          <a:xfrm>
            <a:off x="2123728" y="280368"/>
            <a:ext cx="5345646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-1964545" y="1502582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1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64</cp:revision>
  <dcterms:created xsi:type="dcterms:W3CDTF">2016-06-30T08:52:21Z</dcterms:created>
  <dcterms:modified xsi:type="dcterms:W3CDTF">2017-02-02T13:04:46Z</dcterms:modified>
</cp:coreProperties>
</file>